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9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52" r:id="rId152"/>
    <p:sldId id="416" r:id="rId153"/>
    <p:sldId id="412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02" r:id="rId163"/>
    <p:sldId id="426" r:id="rId164"/>
    <p:sldId id="428" r:id="rId165"/>
    <p:sldId id="429" r:id="rId166"/>
    <p:sldId id="430" r:id="rId167"/>
    <p:sldId id="431" r:id="rId168"/>
    <p:sldId id="432" r:id="rId169"/>
    <p:sldId id="433" r:id="rId170"/>
    <p:sldId id="436" r:id="rId171"/>
    <p:sldId id="437" r:id="rId172"/>
    <p:sldId id="438" r:id="rId173"/>
    <p:sldId id="439" r:id="rId174"/>
    <p:sldId id="440" r:id="rId175"/>
    <p:sldId id="454" r:id="rId176"/>
    <p:sldId id="453" r:id="rId177"/>
    <p:sldId id="442" r:id="rId178"/>
    <p:sldId id="443" r:id="rId179"/>
    <p:sldId id="444" r:id="rId180"/>
    <p:sldId id="445" r:id="rId181"/>
    <p:sldId id="446" r:id="rId182"/>
    <p:sldId id="447" r:id="rId183"/>
    <p:sldId id="448" r:id="rId184"/>
    <p:sldId id="449" r:id="rId185"/>
    <p:sldId id="450" r:id="rId186"/>
    <p:sldId id="451" r:id="rId187"/>
    <p:sldId id="427" r:id="rId18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4.xml"/><Relationship Id="rId13" Type="http://schemas.openxmlformats.org/officeDocument/2006/relationships/slide" Target="slide187.xml"/><Relationship Id="rId3" Type="http://schemas.openxmlformats.org/officeDocument/2006/relationships/slide" Target="slide164.xml"/><Relationship Id="rId7" Type="http://schemas.openxmlformats.org/officeDocument/2006/relationships/slide" Target="slide173.xml"/><Relationship Id="rId12" Type="http://schemas.openxmlformats.org/officeDocument/2006/relationships/slide" Target="slide185.xml"/><Relationship Id="rId2" Type="http://schemas.openxmlformats.org/officeDocument/2006/relationships/slide" Target="slide1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8.xml"/><Relationship Id="rId11" Type="http://schemas.openxmlformats.org/officeDocument/2006/relationships/slide" Target="slide184.xml"/><Relationship Id="rId5" Type="http://schemas.openxmlformats.org/officeDocument/2006/relationships/slide" Target="slide166.xml"/><Relationship Id="rId10" Type="http://schemas.openxmlformats.org/officeDocument/2006/relationships/slide" Target="slide183.xml"/><Relationship Id="rId4" Type="http://schemas.openxmlformats.org/officeDocument/2006/relationships/slide" Target="slide165.xml"/><Relationship Id="rId9" Type="http://schemas.openxmlformats.org/officeDocument/2006/relationships/slide" Target="slide17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2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3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err="1" smtClean="0"/>
              <a:t>fullfilled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3798</TotalTime>
  <Words>8608</Words>
  <Application>Microsoft Office PowerPoint</Application>
  <PresentationFormat>如螢幕大小 (4:3)</PresentationFormat>
  <Paragraphs>1839</Paragraphs>
  <Slides>187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88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3217</cp:revision>
  <cp:lastPrinted>2013-02-05T07:43:54Z</cp:lastPrinted>
  <dcterms:created xsi:type="dcterms:W3CDTF">2013-01-22T07:05:50Z</dcterms:created>
  <dcterms:modified xsi:type="dcterms:W3CDTF">2013-05-14T08:49:40Z</dcterms:modified>
</cp:coreProperties>
</file>